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56" r:id="rId7"/>
    <p:sldId id="262" r:id="rId8"/>
  </p:sldIdLst>
  <p:sldSz cx="9144000" cy="6858000" type="screen4x3"/>
  <p:notesSz cx="6858000" cy="9144000"/>
  <p:defaultTextStyle>
    <a:defPPr>
      <a:defRPr lang="es-CO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044" autoAdjust="0"/>
    <p:restoredTop sz="94590" autoAdjust="0"/>
  </p:normalViewPr>
  <p:slideViewPr>
    <p:cSldViewPr>
      <p:cViewPr varScale="1">
        <p:scale>
          <a:sx n="68" d="100"/>
          <a:sy n="68" d="100"/>
        </p:scale>
        <p:origin x="-941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5E72A84D-4083-468A-8424-E4E3AD242AE1}" type="datetimeFigureOut">
              <a:rPr lang="es-CO"/>
              <a:pPr>
                <a:defRPr/>
              </a:pPr>
              <a:t>16/05/2021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CO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CO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5DA13308-F151-4508-90C1-E2FE6D9C1575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17542957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B12F01-8A8D-4EB0-B89B-4FA557359D1B}" type="datetimeFigureOut">
              <a:rPr lang="es-CO"/>
              <a:pPr>
                <a:defRPr/>
              </a:pPr>
              <a:t>16/05/2021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062C8-E6C7-482F-93A4-31E6194E824A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1194408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666020-0EC7-483F-889D-5BBB0D550257}" type="datetimeFigureOut">
              <a:rPr lang="es-CO"/>
              <a:pPr>
                <a:defRPr/>
              </a:pPr>
              <a:t>16/05/2021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8EE21-55B9-4D16-9906-DB1E37B0D517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2788164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C91C0A-52FD-4F66-937C-265485733588}" type="datetimeFigureOut">
              <a:rPr lang="es-CO"/>
              <a:pPr>
                <a:defRPr/>
              </a:pPr>
              <a:t>16/05/2021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9D147C-C45C-44C4-BDEF-6B00C2EEAA58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82739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D9E5D-74AA-42E0-808C-FA2C2BD9BDBB}" type="datetimeFigureOut">
              <a:rPr lang="es-CO"/>
              <a:pPr>
                <a:defRPr/>
              </a:pPr>
              <a:t>16/05/2021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9F359-B874-4223-85C0-4D797CBE73BE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333364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734988-FEFD-4ED0-A553-44DA06609469}" type="datetimeFigureOut">
              <a:rPr lang="es-CO"/>
              <a:pPr>
                <a:defRPr/>
              </a:pPr>
              <a:t>16/05/2021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A2ED7-C95A-47C4-8894-D07DE9D7A8C4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3469349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FA328C-9393-46BC-B5E0-1B158AF2C1DA}" type="datetimeFigureOut">
              <a:rPr lang="es-CO"/>
              <a:pPr>
                <a:defRPr/>
              </a:pPr>
              <a:t>16/05/2021</a:t>
            </a:fld>
            <a:endParaRPr lang="es-CO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976C11-36D0-47CE-A566-613278E023B2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1567736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DB4AD-1079-4DC8-A228-C792227F480A}" type="datetimeFigureOut">
              <a:rPr lang="es-CO"/>
              <a:pPr>
                <a:defRPr/>
              </a:pPr>
              <a:t>16/05/2021</a:t>
            </a:fld>
            <a:endParaRPr lang="es-CO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3EDC17-7634-4E25-9A12-7226640DE516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2108916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E716BF-1C8E-45A3-9FBF-BE1973317452}" type="datetimeFigureOut">
              <a:rPr lang="es-CO"/>
              <a:pPr>
                <a:defRPr/>
              </a:pPr>
              <a:t>16/05/2021</a:t>
            </a:fld>
            <a:endParaRPr lang="es-CO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BEA62-55F9-41E1-9FD1-5E917D6E7436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2803077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C25E2C-F470-426F-88E5-350A4A1BDD55}" type="datetimeFigureOut">
              <a:rPr lang="es-CO"/>
              <a:pPr>
                <a:defRPr/>
              </a:pPr>
              <a:t>16/05/2021</a:t>
            </a:fld>
            <a:endParaRPr lang="es-CO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6D650-4B53-427C-989E-3AD5AFD53819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2581546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413426-EF4B-4F0A-9865-00D2204E3F2F}" type="datetimeFigureOut">
              <a:rPr lang="es-CO"/>
              <a:pPr>
                <a:defRPr/>
              </a:pPr>
              <a:t>16/05/2021</a:t>
            </a:fld>
            <a:endParaRPr lang="es-CO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A74394-04E3-421B-ACC4-FC3C53826FC1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2677676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O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6F18C-4D77-416F-A5F1-F9E7C3DABAD0}" type="datetimeFigureOut">
              <a:rPr lang="es-CO"/>
              <a:pPr>
                <a:defRPr/>
              </a:pPr>
              <a:t>16/05/2021</a:t>
            </a:fld>
            <a:endParaRPr lang="es-CO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04C0A-C4AB-4538-871F-100E77237174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1246002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Haga clic para modificar el estilo de título del patrón</a:t>
            </a:r>
            <a:endParaRPr lang="es-CO" altLang="es-CO"/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Haga clic para modificar el estilo de texto del patrón</a:t>
            </a:r>
          </a:p>
          <a:p>
            <a:pPr lvl="1"/>
            <a:r>
              <a:rPr lang="es-ES" altLang="es-CO"/>
              <a:t>Segundo nivel</a:t>
            </a:r>
          </a:p>
          <a:p>
            <a:pPr lvl="2"/>
            <a:r>
              <a:rPr lang="es-ES" altLang="es-CO"/>
              <a:t>Tercer nivel</a:t>
            </a:r>
          </a:p>
          <a:p>
            <a:pPr lvl="3"/>
            <a:r>
              <a:rPr lang="es-ES" altLang="es-CO"/>
              <a:t>Cuarto nivel</a:t>
            </a:r>
          </a:p>
          <a:p>
            <a:pPr lvl="4"/>
            <a:r>
              <a:rPr lang="es-ES" altLang="es-CO"/>
              <a:t>Quinto nivel</a:t>
            </a:r>
            <a:endParaRPr lang="es-CO" alt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C386365-6EAC-4128-A4F4-9AEA1700A4D9}" type="datetimeFigureOut">
              <a:rPr lang="es-CO"/>
              <a:pPr>
                <a:defRPr/>
              </a:pPr>
              <a:t>16/05/2021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0032A05-DDD0-426E-ADB5-282A279AABD6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ie-de-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476884"/>
            <a:ext cx="9144000" cy="138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9965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553744" y="1593209"/>
            <a:ext cx="4194720" cy="4523065"/>
          </a:xfrm>
          <a:prstGeom prst="roundRect">
            <a:avLst/>
          </a:prstGeom>
          <a:ln w="28575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C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Description of weather and clothes</a:t>
            </a:r>
            <a:r>
              <a:rPr lang="en-US" sz="2000" b="1" dirty="0" smtClean="0"/>
              <a:t>: It’s spring. It’s a warm sunny day. The girl is wearing a brown hat, spring glasses, blue jacket and a flower dress.</a:t>
            </a:r>
            <a:endParaRPr lang="en-US" sz="2000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Imagen 2" descr="pie-de-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476884"/>
            <a:ext cx="9144000" cy="1381116"/>
          </a:xfrm>
          <a:prstGeom prst="rect">
            <a:avLst/>
          </a:prstGeom>
        </p:spPr>
      </p:pic>
      <p:pic>
        <p:nvPicPr>
          <p:cNvPr id="4" name="3 Imagen" descr="mujer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86" y="2214554"/>
            <a:ext cx="3149793" cy="235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813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4"/>
          <p:cNvSpPr txBox="1"/>
          <p:nvPr/>
        </p:nvSpPr>
        <p:spPr>
          <a:xfrm>
            <a:off x="395536" y="1606856"/>
            <a:ext cx="4194720" cy="5106472"/>
          </a:xfrm>
          <a:prstGeom prst="roundRect">
            <a:avLst/>
          </a:prstGeom>
          <a:ln w="28575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C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Description of weather and </a:t>
            </a:r>
            <a:r>
              <a:rPr lang="en-US" sz="2000" b="1" dirty="0" smtClean="0"/>
              <a:t>clothes: It’s summer. It’s a hot sunny day with a blue sky. The girl is wearing glasses, blue headphones, a colored blouse, blue shorts, a necklace and a bracelet.</a:t>
            </a:r>
            <a:endParaRPr lang="en-US" sz="2000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Imagen 2" descr="pie-de-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476884"/>
            <a:ext cx="9144000" cy="1381116"/>
          </a:xfrm>
          <a:prstGeom prst="rect">
            <a:avLst/>
          </a:prstGeom>
        </p:spPr>
      </p:pic>
      <p:pic>
        <p:nvPicPr>
          <p:cNvPr id="5" name="4 Imagen" descr="mujer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190" y="2285992"/>
            <a:ext cx="3857620" cy="24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2631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4"/>
          <p:cNvSpPr txBox="1"/>
          <p:nvPr/>
        </p:nvSpPr>
        <p:spPr>
          <a:xfrm>
            <a:off x="4553744" y="1593208"/>
            <a:ext cx="4194720" cy="4523065"/>
          </a:xfrm>
          <a:prstGeom prst="roundRect">
            <a:avLst/>
          </a:prstGeom>
          <a:ln w="28575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C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Description of weather and </a:t>
            </a:r>
            <a:r>
              <a:rPr lang="en-US" sz="2000" b="1" dirty="0" smtClean="0"/>
              <a:t>clothes: It’s fall season. It’s a warm cloudy day. The woman is wearing a red hat, pink blouse and a red skirt.</a:t>
            </a:r>
            <a:endParaRPr lang="en-US" sz="2000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Imagen 2" descr="pie-de-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476884"/>
            <a:ext cx="9144000" cy="1381116"/>
          </a:xfrm>
          <a:prstGeom prst="rect">
            <a:avLst/>
          </a:prstGeom>
        </p:spPr>
      </p:pic>
      <p:pic>
        <p:nvPicPr>
          <p:cNvPr id="5" name="4 Imagen" descr="mujer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4034" y="1571612"/>
            <a:ext cx="2479272" cy="371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5933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4"/>
          <p:cNvSpPr txBox="1"/>
          <p:nvPr/>
        </p:nvSpPr>
        <p:spPr>
          <a:xfrm>
            <a:off x="395536" y="1606856"/>
            <a:ext cx="4194720" cy="4523065"/>
          </a:xfrm>
          <a:prstGeom prst="roundRect">
            <a:avLst/>
          </a:prstGeom>
          <a:ln w="28575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C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Description of weather and clothes</a:t>
            </a:r>
            <a:r>
              <a:rPr lang="en-US" sz="2000" b="1" dirty="0" smtClean="0"/>
              <a:t>: </a:t>
            </a:r>
            <a:r>
              <a:rPr lang="en-US" sz="2000" b="1" dirty="0" smtClean="0"/>
              <a:t>It’s winter. It’s a cloudy snowy day. The snowman is wearing a blue hat, a blue scarf and blue gloves.</a:t>
            </a:r>
            <a:endParaRPr lang="en-US" sz="2000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Imagen 2" descr="pie-de-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476884"/>
            <a:ext cx="9144000" cy="1381116"/>
          </a:xfrm>
          <a:prstGeom prst="rect">
            <a:avLst/>
          </a:prstGeom>
        </p:spPr>
      </p:pic>
      <p:pic>
        <p:nvPicPr>
          <p:cNvPr id="5" name="4 Imagen" descr="Winter-Warmers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2" y="2214554"/>
            <a:ext cx="3895001" cy="214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79364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ie-de-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476884"/>
            <a:ext cx="9144000" cy="1381116"/>
          </a:xfrm>
          <a:prstGeom prst="rect">
            <a:avLst/>
          </a:prstGeom>
        </p:spPr>
      </p:pic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xmlns="" id="{E13D2D9C-91FD-44F9-8290-F732AE512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6858000"/>
          </a:xfrm>
          <a:prstGeom prst="rect">
            <a:avLst/>
          </a:prstGeom>
        </p:spPr>
      </p:pic>
      <p:pic>
        <p:nvPicPr>
          <p:cNvPr id="5" name="Imagen 4" descr="Captura de pantalla de un celular con texto e imagen&#10;&#10;Descripción generada automáticamente">
            <a:extLst>
              <a:ext uri="{FF2B5EF4-FFF2-40B4-BE49-F238E27FC236}">
                <a16:creationId xmlns:a16="http://schemas.microsoft.com/office/drawing/2014/main" xmlns="" id="{04CFC55F-6D41-42AC-B993-7C3C8752D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69755" y="0"/>
            <a:ext cx="9213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1998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ie-de-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476884"/>
            <a:ext cx="9144000" cy="138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84732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135</Words>
  <Application>Microsoft Office PowerPoint</Application>
  <PresentationFormat>Presentación en pantalla (4:3)</PresentationFormat>
  <Paragraphs>32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</vt:vector>
  </TitlesOfParts>
  <Company>Luffi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Johanna Vera Diettes</dc:creator>
  <cp:keywords>EDW</cp:keywords>
  <cp:lastModifiedBy>Johan</cp:lastModifiedBy>
  <cp:revision>63</cp:revision>
  <dcterms:created xsi:type="dcterms:W3CDTF">2013-10-26T16:26:13Z</dcterms:created>
  <dcterms:modified xsi:type="dcterms:W3CDTF">2021-05-16T22:17:51Z</dcterms:modified>
</cp:coreProperties>
</file>